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5" r:id="rId1"/>
    <p:sldMasterId id="2147483736" r:id="rId2"/>
  </p:sldMasterIdLst>
  <p:notesMasterIdLst>
    <p:notesMasterId r:id="rId7"/>
  </p:notesMasterIdLst>
  <p:sldIdLst>
    <p:sldId id="256" r:id="rId3"/>
    <p:sldId id="258" r:id="rId4"/>
    <p:sldId id="257" r:id="rId5"/>
    <p:sldId id="259" r:id="rId6"/>
  </p:sldIdLst>
  <p:sldSz cx="9144000" cy="5143500" type="screen16x9"/>
  <p:notesSz cx="6858000" cy="9144000"/>
  <p:embeddedFontLst>
    <p:embeddedFont>
      <p:font typeface="Barlow Semi Condensed" panose="020B0604020202020204" charset="0"/>
      <p:regular r:id="rId8"/>
      <p:bold r:id="rId9"/>
      <p:italic r:id="rId10"/>
      <p:bold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Fira Sans Extra Condensed" panose="020B0604020202020204" charset="0"/>
      <p:regular r:id="rId16"/>
      <p:bold r:id="rId17"/>
      <p:italic r:id="rId18"/>
      <p:boldItalic r:id="rId19"/>
    </p:embeddedFont>
    <p:embeddedFont>
      <p:font typeface="Montserrat" panose="020B0604020202020204" charset="0"/>
      <p:regular r:id="rId20"/>
      <p:bold r:id="rId21"/>
      <p:italic r:id="rId22"/>
      <p:boldItalic r:id="rId23"/>
    </p:embeddedFont>
    <p:embeddedFont>
      <p:font typeface="Avenir Next LT Pro Demi" panose="020B0604020202020204" charset="0"/>
      <p:bold r:id="rId24"/>
      <p:boldItalic r:id="rId25"/>
    </p:embeddedFont>
    <p:embeddedFont>
      <p:font typeface="Varela Round" panose="020B0604020202020204" charset="-79"/>
      <p:regular r:id="rId26"/>
    </p:embeddedFont>
    <p:embeddedFont>
      <p:font typeface="Montserrat SemiBold" panose="020B0604020202020204" charset="0"/>
      <p:regular r:id="rId27"/>
      <p:bold r:id="rId28"/>
      <p:italic r:id="rId29"/>
      <p:boldItalic r:id="rId30"/>
    </p:embeddedFont>
    <p:embeddedFont>
      <p:font typeface="Barlow Semi Condensed Medium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052" autoAdjust="0"/>
  </p:normalViewPr>
  <p:slideViewPr>
    <p:cSldViewPr snapToGrid="0">
      <p:cViewPr varScale="1">
        <p:scale>
          <a:sx n="104" d="100"/>
          <a:sy n="104" d="100"/>
        </p:scale>
        <p:origin x="85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font" Target="fonts/font19.fntdata"/><Relationship Id="rId3" Type="http://schemas.openxmlformats.org/officeDocument/2006/relationships/slide" Target="slides/slide1.xml"/><Relationship Id="rId21" Type="http://schemas.openxmlformats.org/officeDocument/2006/relationships/font" Target="fonts/font14.fntdata"/><Relationship Id="rId34" Type="http://schemas.openxmlformats.org/officeDocument/2006/relationships/font" Target="fonts/font27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33" Type="http://schemas.openxmlformats.org/officeDocument/2006/relationships/font" Target="fonts/font26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32" Type="http://schemas.openxmlformats.org/officeDocument/2006/relationships/font" Target="fonts/font25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font" Target="fonts/font21.fntdata"/><Relationship Id="rId36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31" Type="http://schemas.openxmlformats.org/officeDocument/2006/relationships/font" Target="fonts/font24.fntdata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font" Target="fonts/font20.fntdata"/><Relationship Id="rId30" Type="http://schemas.openxmlformats.org/officeDocument/2006/relationships/font" Target="fonts/font23.fntdata"/><Relationship Id="rId35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889165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124477b8ef1_0_1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124477b8ef1_0_1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24477b8ef1_0_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24477b8ef1_0_1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24477b8ef1_0_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24477b8ef1_0_1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Page">
  <p:cSld name="1_Title Pag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Page">
  <p:cSld name="15_Title Pag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>
            <a:spLocks noGrp="1"/>
          </p:cNvSpPr>
          <p:nvPr>
            <p:ph type="pic" idx="2"/>
          </p:nvPr>
        </p:nvSpPr>
        <p:spPr>
          <a:xfrm>
            <a:off x="1" y="1089421"/>
            <a:ext cx="8702700" cy="3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">
  <p:cSld name="16_Title Pag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>
            <a:spLocks noGrp="1"/>
          </p:cNvSpPr>
          <p:nvPr>
            <p:ph type="pic" idx="3"/>
          </p:nvPr>
        </p:nvSpPr>
        <p:spPr>
          <a:xfrm>
            <a:off x="1328058" y="441288"/>
            <a:ext cx="3244200" cy="24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">
  <p:cSld name="19_Title Pag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Page">
  <p:cSld name="23_Title Pag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Page">
  <p:cSld name="25_Title Pag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>
            <a:spLocks noGrp="1"/>
          </p:cNvSpPr>
          <p:nvPr>
            <p:ph type="pic" idx="2"/>
          </p:nvPr>
        </p:nvSpPr>
        <p:spPr>
          <a:xfrm>
            <a:off x="3363389" y="857743"/>
            <a:ext cx="5117700" cy="3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Page">
  <p:cSld name="26_Title Page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>
            <a:spLocks noGrp="1"/>
          </p:cNvSpPr>
          <p:nvPr>
            <p:ph type="pic" idx="2"/>
          </p:nvPr>
        </p:nvSpPr>
        <p:spPr>
          <a:xfrm>
            <a:off x="968830" y="968831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1" name="Google Shape;51;p16"/>
          <p:cNvSpPr>
            <a:spLocks noGrp="1"/>
          </p:cNvSpPr>
          <p:nvPr>
            <p:ph type="pic" idx="3"/>
          </p:nvPr>
        </p:nvSpPr>
        <p:spPr>
          <a:xfrm>
            <a:off x="4573088" y="2571750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4">
  <p:cSld name="Mockup4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0" y="0"/>
            <a:ext cx="4604700" cy="5143500"/>
          </a:xfrm>
          <a:prstGeom prst="rect">
            <a:avLst/>
          </a:prstGeom>
          <a:solidFill>
            <a:srgbClr val="2A273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0" name="Google Shape;60;p18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1" name="Google Shape;61;p18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2" name="Google Shape;62;p18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3" name="Google Shape;63;p18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4" name="Google Shape;64;p18"/>
          <p:cNvSpPr>
            <a:spLocks noGrp="1"/>
          </p:cNvSpPr>
          <p:nvPr>
            <p:ph type="pic" idx="2"/>
          </p:nvPr>
        </p:nvSpPr>
        <p:spPr>
          <a:xfrm>
            <a:off x="4212772" y="1709706"/>
            <a:ext cx="1392600" cy="232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5" name="Google Shape;65;p18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ative Image2">
  <p:cSld name="Creative Image2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 txBox="1"/>
          <p:nvPr/>
        </p:nvSpPr>
        <p:spPr>
          <a:xfrm>
            <a:off x="4477962" y="4804426"/>
            <a:ext cx="2382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 b="1" i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‹#›</a:t>
            </a:fld>
            <a:endParaRPr sz="800" b="1" i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68" name="Google Shape;68;p19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9" name="Google Shape;69;p19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0" name="Google Shape;70;p19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1" name="Google Shape;71;p19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2" name="Google Shape;72;p19"/>
          <p:cNvSpPr>
            <a:spLocks noGrp="1"/>
          </p:cNvSpPr>
          <p:nvPr>
            <p:ph type="pic" idx="2"/>
          </p:nvPr>
        </p:nvSpPr>
        <p:spPr>
          <a:xfrm>
            <a:off x="3782786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>
            <a:spLocks noGrp="1"/>
          </p:cNvSpPr>
          <p:nvPr>
            <p:ph type="pic" idx="3"/>
          </p:nvPr>
        </p:nvSpPr>
        <p:spPr>
          <a:xfrm>
            <a:off x="1393372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" name="Google Shape;74;p19"/>
          <p:cNvSpPr>
            <a:spLocks noGrp="1"/>
          </p:cNvSpPr>
          <p:nvPr>
            <p:ph type="pic" idx="4"/>
          </p:nvPr>
        </p:nvSpPr>
        <p:spPr>
          <a:xfrm>
            <a:off x="6172201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/>
          <p:nvPr/>
        </p:nvSpPr>
        <p:spPr>
          <a:xfrm>
            <a:off x="3998083" y="150600"/>
            <a:ext cx="11979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SPEEDY TICKET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6" name="Google Shape;76;p19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Page">
  <p:cSld name="20_Title Pag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>
            <a:spLocks noGrp="1"/>
          </p:cNvSpPr>
          <p:nvPr>
            <p:ph type="pic" idx="2"/>
          </p:nvPr>
        </p:nvSpPr>
        <p:spPr>
          <a:xfrm>
            <a:off x="567984" y="567984"/>
            <a:ext cx="2760900" cy="40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Page">
  <p:cSld name="3_Title Pag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5448129" y="1183230"/>
            <a:ext cx="1728900" cy="17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">
  <p:cSld name="16_Title Page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mage Holder 27">
  <p:cSld name="1_Image Holder 27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22"/>
          <p:cNvSpPr>
            <a:spLocks noGrp="1"/>
          </p:cNvSpPr>
          <p:nvPr>
            <p:ph type="pic" idx="2"/>
          </p:nvPr>
        </p:nvSpPr>
        <p:spPr>
          <a:xfrm>
            <a:off x="0" y="0"/>
            <a:ext cx="34968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84" name="Google Shape;84;p22"/>
          <p:cNvSpPr>
            <a:spLocks noGrp="1"/>
          </p:cNvSpPr>
          <p:nvPr>
            <p:ph type="pic" idx="3"/>
          </p:nvPr>
        </p:nvSpPr>
        <p:spPr>
          <a:xfrm>
            <a:off x="2684678" y="1756138"/>
            <a:ext cx="1624200" cy="1631400"/>
          </a:xfrm>
          <a:prstGeom prst="ellipse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Custom Layout">
  <p:cSld name="23_Custom Layou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2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6"/>
          <p:cNvSpPr txBox="1"/>
          <p:nvPr/>
        </p:nvSpPr>
        <p:spPr>
          <a:xfrm>
            <a:off x="361100" y="233425"/>
            <a:ext cx="41052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Journey Map</a:t>
            </a:r>
            <a:endParaRPr sz="27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A7B17"/>
          </p15:clr>
        </p15:guide>
        <p15:guide id="2" orient="horz" pos="259">
          <p15:clr>
            <a:srgbClr val="FA7B17"/>
          </p15:clr>
        </p15:guide>
        <p15:guide id="3" orient="horz" pos="2972">
          <p15:clr>
            <a:srgbClr val="FA7B17"/>
          </p15:clr>
        </p15:guide>
        <p15:guide id="4" pos="5472">
          <p15:clr>
            <a:srgbClr val="FA7B17"/>
          </p15:clr>
        </p15:guide>
        <p15:guide id="5" pos="288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23850" rtl="0">
              <a:spcBef>
                <a:spcPts val="800"/>
              </a:spcBef>
              <a:spcAft>
                <a:spcPts val="0"/>
              </a:spcAft>
              <a:buSzPts val="1500"/>
              <a:buChar char="•"/>
              <a:defRPr/>
            </a:lvl1pPr>
            <a:lvl2pPr marL="914400" lvl="1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29845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marL="1828800" lvl="3" indent="-285750" rtl="0"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4pPr>
            <a:lvl5pPr marL="2286000" lvl="4" indent="-273050" rtl="0">
              <a:spcBef>
                <a:spcPts val="400"/>
              </a:spcBef>
              <a:spcAft>
                <a:spcPts val="0"/>
              </a:spcAft>
              <a:buSzPts val="700"/>
              <a:buChar char="•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2">
  <p:cSld name="16_Title Page_2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ix">
  <p:cSld name="1_six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>
            <a:spLocks noGrp="1"/>
          </p:cNvSpPr>
          <p:nvPr>
            <p:ph type="pic" idx="2"/>
          </p:nvPr>
        </p:nvSpPr>
        <p:spPr>
          <a:xfrm>
            <a:off x="1065701" y="350249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29"/>
          <p:cNvSpPr txBox="1">
            <a:spLocks noGrp="1"/>
          </p:cNvSpPr>
          <p:nvPr>
            <p:ph type="body" idx="1"/>
          </p:nvPr>
        </p:nvSpPr>
        <p:spPr>
          <a:xfrm>
            <a:off x="1806094" y="697693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29"/>
          <p:cNvSpPr txBox="1">
            <a:spLocks noGrp="1"/>
          </p:cNvSpPr>
          <p:nvPr>
            <p:ph type="body" idx="3"/>
          </p:nvPr>
        </p:nvSpPr>
        <p:spPr>
          <a:xfrm>
            <a:off x="1806094" y="395486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9"/>
          <p:cNvSpPr>
            <a:spLocks noGrp="1"/>
          </p:cNvSpPr>
          <p:nvPr>
            <p:ph type="pic" idx="4"/>
          </p:nvPr>
        </p:nvSpPr>
        <p:spPr>
          <a:xfrm>
            <a:off x="2594224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body" idx="5"/>
          </p:nvPr>
        </p:nvSpPr>
        <p:spPr>
          <a:xfrm>
            <a:off x="3334617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body" idx="6"/>
          </p:nvPr>
        </p:nvSpPr>
        <p:spPr>
          <a:xfrm>
            <a:off x="3334617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9"/>
          <p:cNvSpPr>
            <a:spLocks noGrp="1"/>
          </p:cNvSpPr>
          <p:nvPr>
            <p:ph type="pic" idx="7"/>
          </p:nvPr>
        </p:nvSpPr>
        <p:spPr>
          <a:xfrm>
            <a:off x="6023226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body" idx="8"/>
          </p:nvPr>
        </p:nvSpPr>
        <p:spPr>
          <a:xfrm>
            <a:off x="6763620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9"/>
          <p:cNvSpPr txBox="1">
            <a:spLocks noGrp="1"/>
          </p:cNvSpPr>
          <p:nvPr>
            <p:ph type="body" idx="9"/>
          </p:nvPr>
        </p:nvSpPr>
        <p:spPr>
          <a:xfrm>
            <a:off x="6763620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9"/>
          <p:cNvSpPr>
            <a:spLocks noGrp="1"/>
          </p:cNvSpPr>
          <p:nvPr>
            <p:ph type="pic" idx="13"/>
          </p:nvPr>
        </p:nvSpPr>
        <p:spPr>
          <a:xfrm>
            <a:off x="119014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9"/>
          <p:cNvSpPr txBox="1">
            <a:spLocks noGrp="1"/>
          </p:cNvSpPr>
          <p:nvPr>
            <p:ph type="body" idx="14"/>
          </p:nvPr>
        </p:nvSpPr>
        <p:spPr>
          <a:xfrm>
            <a:off x="193053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29"/>
          <p:cNvSpPr txBox="1">
            <a:spLocks noGrp="1"/>
          </p:cNvSpPr>
          <p:nvPr>
            <p:ph type="body" idx="15"/>
          </p:nvPr>
        </p:nvSpPr>
        <p:spPr>
          <a:xfrm>
            <a:off x="193053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29"/>
          <p:cNvSpPr>
            <a:spLocks noGrp="1"/>
          </p:cNvSpPr>
          <p:nvPr>
            <p:ph type="pic" idx="16"/>
          </p:nvPr>
        </p:nvSpPr>
        <p:spPr>
          <a:xfrm>
            <a:off x="436395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body" idx="17"/>
          </p:nvPr>
        </p:nvSpPr>
        <p:spPr>
          <a:xfrm>
            <a:off x="510434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29"/>
          <p:cNvSpPr txBox="1">
            <a:spLocks noGrp="1"/>
          </p:cNvSpPr>
          <p:nvPr>
            <p:ph type="body" idx="18"/>
          </p:nvPr>
        </p:nvSpPr>
        <p:spPr>
          <a:xfrm>
            <a:off x="510434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9"/>
          <p:cNvSpPr>
            <a:spLocks noGrp="1"/>
          </p:cNvSpPr>
          <p:nvPr>
            <p:ph type="pic" idx="19"/>
          </p:nvPr>
        </p:nvSpPr>
        <p:spPr>
          <a:xfrm>
            <a:off x="6020990" y="4227884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body" idx="20"/>
          </p:nvPr>
        </p:nvSpPr>
        <p:spPr>
          <a:xfrm>
            <a:off x="6761384" y="4575328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9"/>
          <p:cNvSpPr txBox="1">
            <a:spLocks noGrp="1"/>
          </p:cNvSpPr>
          <p:nvPr>
            <p:ph type="body" idx="21"/>
          </p:nvPr>
        </p:nvSpPr>
        <p:spPr>
          <a:xfrm>
            <a:off x="6761384" y="4273121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9"/>
          <p:cNvSpPr txBox="1">
            <a:spLocks noGrp="1"/>
          </p:cNvSpPr>
          <p:nvPr>
            <p:ph type="title"/>
          </p:nvPr>
        </p:nvSpPr>
        <p:spPr>
          <a:xfrm>
            <a:off x="4314824" y="342900"/>
            <a:ext cx="45720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440">
          <p15:clr>
            <a:srgbClr val="FBAE40"/>
          </p15:clr>
        </p15:guide>
        <p15:guide id="2" pos="2880">
          <p15:clr>
            <a:srgbClr val="FBAE40"/>
          </p15:clr>
        </p15:guide>
        <p15:guide id="3" pos="4320">
          <p15:clr>
            <a:srgbClr val="FBAE40"/>
          </p15:clr>
        </p15:guide>
        <p15:guide id="4" pos="2988">
          <p15:clr>
            <a:srgbClr val="5ACBF0"/>
          </p15:clr>
        </p15:guide>
        <p15:guide id="5" pos="2754">
          <p15:clr>
            <a:srgbClr val="5ACBF0"/>
          </p15:clr>
        </p15:guide>
        <p15:guide id="6" pos="1548">
          <p15:clr>
            <a:srgbClr val="5ACBF0"/>
          </p15:clr>
        </p15:guide>
        <p15:guide id="7" pos="1332">
          <p15:clr>
            <a:srgbClr val="5ACBF0"/>
          </p15:clr>
        </p15:guide>
        <p15:guide id="8" pos="4212">
          <p15:clr>
            <a:srgbClr val="5ACBF0"/>
          </p15:clr>
        </p15:guide>
        <p15:guide id="9" pos="4446">
          <p15:clr>
            <a:srgbClr val="5ACBF0"/>
          </p15:clr>
        </p15:guide>
        <p15:guide id="10" pos="108">
          <p15:clr>
            <a:srgbClr val="5ACBF0"/>
          </p15:clr>
        </p15:guide>
        <p15:guide id="11" orient="horz" pos="3150">
          <p15:clr>
            <a:srgbClr val="5ACBF0"/>
          </p15:clr>
        </p15:guide>
        <p15:guide id="12" pos="5652">
          <p15:clr>
            <a:srgbClr val="5ACBF0"/>
          </p15:clr>
        </p15:guide>
        <p15:guide id="13" orient="horz" pos="10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Page">
  <p:cSld name="8_Title Pag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>
            <a:spLocks noGrp="1"/>
          </p:cNvSpPr>
          <p:nvPr>
            <p:ph type="pic" idx="2"/>
          </p:nvPr>
        </p:nvSpPr>
        <p:spPr>
          <a:xfrm>
            <a:off x="441288" y="441287"/>
            <a:ext cx="4130700" cy="43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 1">
  <p:cSld name="19_Title Page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4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" name="Google Shape;127;p34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8" name="Google Shape;128;p34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9" name="Google Shape;129;p34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34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3">
  <p:cSld name="16_Title Page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4">
  <p:cSld name="16_Title Page_4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5">
  <p:cSld name="16_Title Page_5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6">
  <p:cSld name="16_Title Page_6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7">
  <p:cSld name="16_Title Page_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8">
  <p:cSld name="16_Title Page_8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Page">
  <p:cSld name="9_Title P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>
            <a:spLocks noGrp="1"/>
          </p:cNvSpPr>
          <p:nvPr>
            <p:ph type="pic" idx="2"/>
          </p:nvPr>
        </p:nvSpPr>
        <p:spPr>
          <a:xfrm>
            <a:off x="4421981" y="441287"/>
            <a:ext cx="4280700" cy="4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9">
  <p:cSld name="16_Title Page_9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0">
  <p:cSld name="16_Title Page_10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5" name="Google Shape;145;p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6" name="Google Shape;146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9" name="Google Shape;149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7" name="Google Shape;157;p4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8" name="Google Shape;158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4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5" name="Google Shape;165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8" name="Google Shape;168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5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2" name="Google Shape;172;p5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3" name="Google Shape;173;p5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4" name="Google Shape;174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Page">
  <p:cSld name="10_Title Pag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>
            <a:spLocks noGrp="1"/>
          </p:cNvSpPr>
          <p:nvPr>
            <p:ph type="pic" idx="2"/>
          </p:nvPr>
        </p:nvSpPr>
        <p:spPr>
          <a:xfrm>
            <a:off x="3374573" y="1"/>
            <a:ext cx="5769600" cy="17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77" name="Google Shape;177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0" name="Google Shape;180;p5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1" name="Google Shape;181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  <p:sp>
        <p:nvSpPr>
          <p:cNvPr id="186" name="Google Shape;186;p5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5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2_Custom Layout">
  <p:cSld name="52_Custom Layou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7"/>
          <p:cNvSpPr txBox="1">
            <a:spLocks noGrp="1"/>
          </p:cNvSpPr>
          <p:nvPr>
            <p:ph type="dt" idx="10"/>
          </p:nvPr>
        </p:nvSpPr>
        <p:spPr>
          <a:xfrm>
            <a:off x="526725" y="4767788"/>
            <a:ext cx="2392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1" name="Google Shape;191;p57"/>
          <p:cNvSpPr txBox="1">
            <a:spLocks noGrp="1"/>
          </p:cNvSpPr>
          <p:nvPr>
            <p:ph type="ftr" idx="11"/>
          </p:nvPr>
        </p:nvSpPr>
        <p:spPr>
          <a:xfrm>
            <a:off x="3042519" y="4767787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2" name="Google Shape;192;p57"/>
          <p:cNvSpPr txBox="1">
            <a:spLocks noGrp="1"/>
          </p:cNvSpPr>
          <p:nvPr>
            <p:ph type="sldNum" idx="12"/>
          </p:nvPr>
        </p:nvSpPr>
        <p:spPr>
          <a:xfrm>
            <a:off x="6224954" y="4767787"/>
            <a:ext cx="2419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57"/>
          <p:cNvSpPr txBox="1">
            <a:spLocks noGrp="1"/>
          </p:cNvSpPr>
          <p:nvPr>
            <p:ph type="body" idx="1"/>
          </p:nvPr>
        </p:nvSpPr>
        <p:spPr>
          <a:xfrm>
            <a:off x="526725" y="1543049"/>
            <a:ext cx="3052500" cy="31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94" name="Google Shape;194;p57"/>
          <p:cNvSpPr txBox="1">
            <a:spLocks noGrp="1"/>
          </p:cNvSpPr>
          <p:nvPr>
            <p:ph type="title"/>
          </p:nvPr>
        </p:nvSpPr>
        <p:spPr>
          <a:xfrm>
            <a:off x="526725" y="131627"/>
            <a:ext cx="30525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8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58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98" name="Google Shape;198;p58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99" name="Google Shape;199;p58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0" name="Google Shape;200;p58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1" name="Google Shape;201;p58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2" name="Google Shape;202;p58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3" name="Google Shape;203;p58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4" name="Google Shape;204;p58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5" name="Google Shape;205;p58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58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58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58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Page">
  <p:cSld name="11_Title Pag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>
            <a:spLocks noGrp="1"/>
          </p:cNvSpPr>
          <p:nvPr>
            <p:ph type="pic" idx="2"/>
          </p:nvPr>
        </p:nvSpPr>
        <p:spPr>
          <a:xfrm>
            <a:off x="2806682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p7"/>
          <p:cNvSpPr>
            <a:spLocks noGrp="1"/>
          </p:cNvSpPr>
          <p:nvPr>
            <p:ph type="pic" idx="3"/>
          </p:nvPr>
        </p:nvSpPr>
        <p:spPr>
          <a:xfrm>
            <a:off x="4968595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p7"/>
          <p:cNvSpPr>
            <a:spLocks noGrp="1"/>
          </p:cNvSpPr>
          <p:nvPr>
            <p:ph type="pic" idx="4"/>
          </p:nvPr>
        </p:nvSpPr>
        <p:spPr>
          <a:xfrm>
            <a:off x="7130508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" name="Google Shape;24;p7"/>
          <p:cNvSpPr>
            <a:spLocks noGrp="1"/>
          </p:cNvSpPr>
          <p:nvPr>
            <p:ph type="pic" idx="5"/>
          </p:nvPr>
        </p:nvSpPr>
        <p:spPr>
          <a:xfrm>
            <a:off x="644770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Page">
  <p:cSld name="12_Title Pag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>
            <a:spLocks noGrp="1"/>
          </p:cNvSpPr>
          <p:nvPr>
            <p:ph type="pic" idx="2"/>
          </p:nvPr>
        </p:nvSpPr>
        <p:spPr>
          <a:xfrm>
            <a:off x="441286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Page">
  <p:cSld name="13_Title Pag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>
            <a:spLocks noGrp="1"/>
          </p:cNvSpPr>
          <p:nvPr>
            <p:ph type="pic" idx="2"/>
          </p:nvPr>
        </p:nvSpPr>
        <p:spPr>
          <a:xfrm>
            <a:off x="3301300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" name="Google Shape;29;p9"/>
          <p:cNvSpPr>
            <a:spLocks noGrp="1"/>
          </p:cNvSpPr>
          <p:nvPr>
            <p:ph type="pic" idx="3"/>
          </p:nvPr>
        </p:nvSpPr>
        <p:spPr>
          <a:xfrm>
            <a:off x="6161314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" name="Google Shape;30;p9"/>
          <p:cNvSpPr>
            <a:spLocks noGrp="1"/>
          </p:cNvSpPr>
          <p:nvPr>
            <p:ph type="pic" idx="4"/>
          </p:nvPr>
        </p:nvSpPr>
        <p:spPr>
          <a:xfrm>
            <a:off x="441286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Page">
  <p:cSld name="14_Title P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2959200" cy="21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10"/>
          <p:cNvSpPr>
            <a:spLocks noGrp="1"/>
          </p:cNvSpPr>
          <p:nvPr>
            <p:ph type="pic" idx="3"/>
          </p:nvPr>
        </p:nvSpPr>
        <p:spPr>
          <a:xfrm>
            <a:off x="3400425" y="1571625"/>
            <a:ext cx="5299500" cy="3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2" Type="http://schemas.openxmlformats.org/officeDocument/2006/relationships/slideLayout" Target="../slideLayouts/slideLayout4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238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84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730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0" name="Google Shape;1890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" y="-1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1" name="Google Shape;1891;p91"/>
          <p:cNvSpPr txBox="1"/>
          <p:nvPr/>
        </p:nvSpPr>
        <p:spPr>
          <a:xfrm>
            <a:off x="2270825" y="2867085"/>
            <a:ext cx="4384697" cy="104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1" dirty="0" smtClean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AB </a:t>
            </a:r>
            <a:r>
              <a:rPr lang="en" sz="25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TECH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Computer Repair and Job Services</a:t>
            </a:r>
            <a:endParaRPr lang="en" sz="15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" sz="1200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Bryan Oribiada </a:t>
            </a:r>
            <a:endParaRPr lang="en" sz="1200" dirty="0" smtClean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 smtClean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Aidan Desuasido</a:t>
            </a:r>
            <a:endParaRPr sz="1200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2" name="Google Shape;1892;p91"/>
          <p:cNvPicPr preferRelativeResize="0"/>
          <p:nvPr/>
        </p:nvPicPr>
        <p:blipFill rotWithShape="1">
          <a:blip r:embed="rId5">
            <a:alphaModFix/>
          </a:blip>
          <a:srcRect t="19286" b="15156"/>
          <a:stretch/>
        </p:blipFill>
        <p:spPr>
          <a:xfrm>
            <a:off x="1688800" y="1594300"/>
            <a:ext cx="5548749" cy="121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id="{386F5F32-4F68-D80F-DE4A-E468803CE25F}"/>
              </a:ext>
            </a:extLst>
          </p:cNvPr>
          <p:cNvSpPr/>
          <p:nvPr/>
        </p:nvSpPr>
        <p:spPr>
          <a:xfrm>
            <a:off x="1489262" y="1492498"/>
            <a:ext cx="5864946" cy="2258946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6FBDB8FA-A2D3-1F44-8499-9487C4F58249}"/>
              </a:ext>
            </a:extLst>
          </p:cNvPr>
          <p:cNvSpPr/>
          <p:nvPr/>
        </p:nvSpPr>
        <p:spPr>
          <a:xfrm>
            <a:off x="1258208" y="2118697"/>
            <a:ext cx="1378642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5D379AF6-B657-7744-6D04-5721B3AF4E5B}"/>
              </a:ext>
            </a:extLst>
          </p:cNvPr>
          <p:cNvSpPr/>
          <p:nvPr/>
        </p:nvSpPr>
        <p:spPr>
          <a:xfrm>
            <a:off x="2778275" y="2118697"/>
            <a:ext cx="1378642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Create the database schema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901EC4F3-3323-F8BE-9446-5F5DD83EB4BB}"/>
              </a:ext>
            </a:extLst>
          </p:cNvPr>
          <p:cNvSpPr/>
          <p:nvPr/>
        </p:nvSpPr>
        <p:spPr>
          <a:xfrm>
            <a:off x="4382409" y="2118698"/>
            <a:ext cx="1378642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Start the development on the given timeline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29F189EA-56FF-516B-37DC-A36A14220DE3}"/>
              </a:ext>
            </a:extLst>
          </p:cNvPr>
          <p:cNvSpPr/>
          <p:nvPr/>
        </p:nvSpPr>
        <p:spPr>
          <a:xfrm>
            <a:off x="5975499" y="2118698"/>
            <a:ext cx="1424901" cy="1006549"/>
          </a:xfrm>
          <a:prstGeom prst="flowChartAlternateProcess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Produce necessary output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328601-E6A5-9337-49FB-76CD683AFBBB}"/>
              </a:ext>
            </a:extLst>
          </p:cNvPr>
          <p:cNvSpPr txBox="1"/>
          <p:nvPr/>
        </p:nvSpPr>
        <p:spPr>
          <a:xfrm>
            <a:off x="1535454" y="2111959"/>
            <a:ext cx="914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Create a wireframe to plot and plan the system needed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658656B7-FC95-5E84-9F6B-876D321C02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584624"/>
              </p:ext>
            </p:extLst>
          </p:nvPr>
        </p:nvGraphicFramePr>
        <p:xfrm>
          <a:off x="1258208" y="716960"/>
          <a:ext cx="6096000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3604698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949125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6D7B2BF8-64D1-C3AA-3CCC-898A6E3B72F7}"/>
              </a:ext>
            </a:extLst>
          </p:cNvPr>
          <p:cNvSpPr txBox="1"/>
          <p:nvPr/>
        </p:nvSpPr>
        <p:spPr>
          <a:xfrm>
            <a:off x="1300371" y="764428"/>
            <a:ext cx="19848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DEVELOPMENT PROCESS</a:t>
            </a:r>
          </a:p>
        </p:txBody>
      </p:sp>
    </p:spTree>
    <p:extLst>
      <p:ext uri="{BB962C8B-B14F-4D97-AF65-F5344CB8AC3E}">
        <p14:creationId xmlns:p14="http://schemas.microsoft.com/office/powerpoint/2010/main" val="2514532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92"/>
          <p:cNvSpPr txBox="1"/>
          <p:nvPr/>
        </p:nvSpPr>
        <p:spPr>
          <a:xfrm>
            <a:off x="3894347" y="568614"/>
            <a:ext cx="298579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 smtClean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Objectives</a:t>
            </a:r>
            <a:endParaRPr sz="2000" b="1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98" name="Google Shape;1898;p92"/>
          <p:cNvSpPr txBox="1"/>
          <p:nvPr/>
        </p:nvSpPr>
        <p:spPr>
          <a:xfrm>
            <a:off x="3894347" y="1066233"/>
            <a:ext cx="4831202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latin typeface="Avenir Next LT Pro Demi" panose="020B0704020202020204" pitchFamily="34" charset="0"/>
              </a:rPr>
              <a:t>To create Job Ordering </a:t>
            </a:r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System that is elegant, functional, easy to use and easy to maintain and sellable</a:t>
            </a:r>
          </a:p>
          <a:p>
            <a:pPr marL="228600" indent="-228600" algn="just">
              <a:buFont typeface="+mj-lt"/>
              <a:buAutoNum type="arabicPeriod"/>
            </a:pPr>
            <a:endParaRPr lang="en-US" sz="1600" dirty="0" smtClean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To re-enforce our learning and development for Front-end and Back-end CRUD functionalities</a:t>
            </a:r>
          </a:p>
          <a:p>
            <a:pPr marL="228600" indent="-228600" algn="just">
              <a:buFont typeface="+mj-lt"/>
              <a:buAutoNum type="arabicPeriod"/>
            </a:pPr>
            <a:endParaRPr lang="en-US" sz="1600" dirty="0" smtClean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To collaborate as a Team through-out the whole development process timeline</a:t>
            </a:r>
            <a:endParaRPr lang="en-US" sz="1600" dirty="0">
              <a:solidFill>
                <a:schemeClr val="tx1"/>
              </a:solidFill>
              <a:latin typeface="Avenir Next LT Pro Demi" panose="020B0704020202020204" pitchFamily="34" charset="0"/>
            </a:endParaRPr>
          </a:p>
        </p:txBody>
      </p:sp>
      <p:pic>
        <p:nvPicPr>
          <p:cNvPr id="1899" name="Google Shape;1899;p9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0" name="Google Shape;1900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217736" y="429675"/>
            <a:ext cx="3676611" cy="4470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92"/>
          <p:cNvSpPr txBox="1"/>
          <p:nvPr/>
        </p:nvSpPr>
        <p:spPr>
          <a:xfrm>
            <a:off x="3894347" y="568614"/>
            <a:ext cx="298579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Limitations</a:t>
            </a:r>
            <a:endParaRPr sz="2000" b="1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98" name="Google Shape;1898;p92"/>
          <p:cNvSpPr txBox="1"/>
          <p:nvPr/>
        </p:nvSpPr>
        <p:spPr>
          <a:xfrm>
            <a:off x="3894347" y="1066233"/>
            <a:ext cx="4831202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600" indent="-228600" algn="just">
              <a:buFont typeface="+mj-lt"/>
              <a:buAutoNum type="arabicPeriod"/>
            </a:pPr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Other </a:t>
            </a:r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screens and functionalities for further development and enhancement are reserved for the capstone enhancement</a:t>
            </a:r>
          </a:p>
          <a:p>
            <a:pPr algn="just"/>
            <a:endParaRPr lang="en-US" sz="1600" dirty="0" smtClean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algn="just"/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2. The project was not continuation of MP1 so time constraint on the research,  design and functionalities and collaboration of the Team</a:t>
            </a:r>
          </a:p>
          <a:p>
            <a:pPr algn="just"/>
            <a:endParaRPr lang="en-US" sz="1600" dirty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algn="just"/>
            <a:endParaRPr lang="en-US" sz="1600" dirty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algn="just"/>
            <a:endParaRPr lang="en-US" sz="1600" dirty="0" smtClean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algn="just"/>
            <a:endParaRPr lang="en-US" sz="1600" dirty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algn="just"/>
            <a:endParaRPr lang="en-US" sz="1600" dirty="0" smtClean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algn="just"/>
            <a:r>
              <a:rPr lang="en-US" sz="1600" dirty="0" smtClean="0">
                <a:solidFill>
                  <a:schemeClr val="tx1"/>
                </a:solidFill>
                <a:latin typeface="Avenir Next LT Pro Demi" panose="020B0704020202020204" pitchFamily="34" charset="0"/>
              </a:rPr>
              <a:t>Thank you Team and specially to sir Carlo for the mp2 base code, coaching and lessons which help us through developing the MP2 project.</a:t>
            </a:r>
            <a:endParaRPr lang="en-US" sz="1600" dirty="0">
              <a:solidFill>
                <a:schemeClr val="tx1"/>
              </a:solidFill>
              <a:latin typeface="Avenir Next LT Pro Demi" panose="020B0704020202020204" pitchFamily="34" charset="0"/>
            </a:endParaRPr>
          </a:p>
          <a:p>
            <a:pPr marL="228600" indent="-228600" algn="just">
              <a:buFont typeface="+mj-lt"/>
              <a:buAutoNum type="arabicPeriod"/>
            </a:pPr>
            <a:endParaRPr lang="en-US" sz="1600" dirty="0">
              <a:solidFill>
                <a:schemeClr val="tx1"/>
              </a:solidFill>
              <a:latin typeface="Avenir Next LT Pro Demi" panose="020B0704020202020204" pitchFamily="34" charset="0"/>
            </a:endParaRPr>
          </a:p>
        </p:txBody>
      </p:sp>
      <p:pic>
        <p:nvPicPr>
          <p:cNvPr id="1899" name="Google Shape;1899;p9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900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217736" y="429675"/>
            <a:ext cx="3676611" cy="44706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3386117"/>
      </p:ext>
    </p:extLst>
  </p:cSld>
  <p:clrMapOvr>
    <a:masterClrMapping/>
  </p:clrMapOvr>
</p:sld>
</file>

<file path=ppt/theme/theme1.xml><?xml version="1.0" encoding="utf-8"?>
<a:theme xmlns:a="http://schemas.openxmlformats.org/drawingml/2006/main" name="Digit - Multi 1 - Bright">
  <a:themeElements>
    <a:clrScheme name="Custom 18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14B4EB"/>
      </a:accent1>
      <a:accent2>
        <a:srgbClr val="3CBEB4"/>
      </a:accent2>
      <a:accent3>
        <a:srgbClr val="96C83C"/>
      </a:accent3>
      <a:accent4>
        <a:srgbClr val="F5EB27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156</Words>
  <Application>Microsoft Office PowerPoint</Application>
  <PresentationFormat>On-screen Show (16:9)</PresentationFormat>
  <Paragraphs>27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5" baseType="lpstr">
      <vt:lpstr>Barlow Semi Condensed</vt:lpstr>
      <vt:lpstr>Calibri</vt:lpstr>
      <vt:lpstr>Fira Sans Extra Condensed</vt:lpstr>
      <vt:lpstr>Montserrat</vt:lpstr>
      <vt:lpstr>Avenir Next LT Pro Demi</vt:lpstr>
      <vt:lpstr>Arial</vt:lpstr>
      <vt:lpstr>Varela Round</vt:lpstr>
      <vt:lpstr>Montserrat SemiBold</vt:lpstr>
      <vt:lpstr>Barlow Semi Condensed Medium</vt:lpstr>
      <vt:lpstr>Digit - Multi 1 - Bright</vt:lpstr>
      <vt:lpstr>Simple Light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</dc:creator>
  <cp:lastModifiedBy>aidan desuasido</cp:lastModifiedBy>
  <cp:revision>23</cp:revision>
  <dcterms:modified xsi:type="dcterms:W3CDTF">2023-01-09T10:32:53Z</dcterms:modified>
</cp:coreProperties>
</file>